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XIN NÊN NÚI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Ôi lạy Thiên Chúa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nên núi đá cho con trú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ẩn. Nay khấn xin Ngài trở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nên thành lũy để cứu độ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XIN NÊN NÚI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Nay thân con ẩn náu nơi Ngài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ôi lạy Thiên Chúa. Xin đừng để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con phải nhục nhã bao giờ. Bởi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vì Ngài là nguồn công chính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xin cứu thoát con. Xin hãy lắng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nghe và mau cứu chữa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XIN NÊN NÚI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Ôi lạy Thiên Chúa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nên núi đá cho con trú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ẩn. Nay khấn xin Ngài trở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nên thành lũy để cứu độ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XIN NÊN NÚI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Xin nên như thành lũy bao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nhà như là núi đá. Cho cuộc đời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con được ẩn náu an toàn. Ngài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thật là thành lũy núi đá che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chắn đỡ con. Do thánh danh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Ngài nguyện xin hướng dẫn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XIN NÊN NÚI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Ôi lạy Thiên Chúa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nên núi đá cho con trú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ẩn. Nay khấn xin Ngài trở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nên thành lũy để cứu độ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XIN NÊN NÚI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3. Xin cho con được thấy nhan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Ngài nhân từ êm ái. Xin dủ tình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thương nhìn tôi tớ của Ngài. Nào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mọi người cậy trông tín thác nơi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chí nhân. Mau sống can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trường và kiên vững dấn thân.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30 - XIN NÊN NÚI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Ôi lạy Thiên Chúa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nên núi đá cho con trú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ẩn. Nay khấn xin Ngài trở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nên thành lũy để cứu độ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