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con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Con ẩn náu bên Ngài lạy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đừng để con bao giờ tủi nhục. Vì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Ngài công chính xin giải thoát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con. Xin mau cứu chữa và lắng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tai nghe lời. Lời khấn vái ngày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đêm nguyện Chúa lắng nghe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con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Ngài mãi mãi là là núi đá,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đời con nương ẩn suốt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là thành lũy cứu độ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 Ngài là núi đá thành lũy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bảo vệ con. Vì danh dự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 xin dẫn lối đưa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con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Xin Ngài gỡ con khỏi dò lưới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kẻ thù giăng mưu tìm hãm hại.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Vì Ngài là chốn trú ẩn của con.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xin phó thác hồn con trong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tay Ngài. Ngài đã cứu chuộc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lạy Thiên Chúa tín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con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4. Con hằng vững tin Ngài lạy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Ngài là Chúa nhân từ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thờ. Ngài luôn nắm giữ số phận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của con. Xin mau cứu thoát đời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xa quân thù. Và cứu thoát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hồn con khỏi mưu kẻ bách hại.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con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5. Tấm lòng Chúa nhân hậu thật cao cả Ngài dành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cho những người kính sợ. Và Ngài thi thố trước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mặt thế nhân. Cho ai đến với Ngài nương thân đêm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ngày. Ngài mãi mãi chở che khỏi gian ác quân thù.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Alleluia, Alleluia. Đức Trinh Nữ Maria là người có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phúc. Bà xứng đáng lãnh nhận cành lá tử đạo dưới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chân Thập giá Chúa mà không phải chết.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LỄ ĐỨC 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con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