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LẠY CHA CON XIN PHÓ THÁC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Ðáp: Lạy Cha, con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phó thác linh hồn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trong tay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LẠY CHA CON XIN PHÓ THÁC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1. Lạy Chúa, con ẩn náu bên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Ngài mong chẳng bao giờ hổ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ngươi. Xin giải thoát con vì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Ngài công chính, Chúa đã cứu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con Chúa Trời thành tín.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LẠY CHA CON XIN PHÓ THÁC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Ðời con, cho miệng thế nhạo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cười khiến người thân thuộc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lìa xa. Con bị lãng quên tựa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vật hư nát, như kẻ chết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người tưởng nhớ.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LẠY CHA CON XIN PHÓ THÁC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Lạy Chúa, con cậy trông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 Ngài Chúa là Chúa thượng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con. Ðây mạng sống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thương cứu thoát,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khỏi lưới giăng quân thù tầm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nã.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LẠY CHA CON XIN PHÓ THÁC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4. Lạy Chúa, xin tỏa sáng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nhan Ngài thương tình cứu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độ bầy tôi. Mau mạnh mẽ lên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người cậy trông Chúa, can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đảm nữa lên ai người tin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