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30 - LẠY CHA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Lạy Cha con phó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linh hồn con trong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tay Cha.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 Giáng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30 - LẠY CHA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1. Con ẩn náu bên Ngài lạy Thiên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Chúa, Chúa nỡ để con phải tủi nhục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đến bao giờ. Bởi vì Ngài công chính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xin giải thoát con, trong tay Ngài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con xin phó thác hồn con. Ngài đã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cứu chuộc con, lạy Chúa Trời thành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tín.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 Giáng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30 - LẠY CHA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Lạy Cha con phó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linh hồn con trong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tay Cha.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 Giáng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30 - LẠY CHA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2. Quân thù đã xúm lại nhạo cười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con, con đã trở nên trò tiêu khiển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cho xóm giềng. Bao bạn bè thân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thích đều sợ hãi con, đi trên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đường ai ai cũng tránh mặt con.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Con đã hóa kẻ chết không có người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tưởng nhớ.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 Giáng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30 - LẠY CHA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Lạy Cha con phó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linh hồn con trong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tay Cha.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 Giáng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30 - LẠY CHA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3. Con vẫn cứ tin Ngài, lạy Thiên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Chúa, mãi muôn kiếp sau Ngài vẫn là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Chúa con thờ. Số phận con ở trong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ý định của Ngài, xin thương tình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ra tay cứu vớt đời con. Lạy Thiên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Chúa của con xin cấp thời giải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thoát.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 Giáng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30 - LẠY CHA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Lạy Cha con phó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linh hồn con trong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tay Cha.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 Giáng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30 - LẠY CHA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200" b="1">
                <a:solidFill>
                  <a:srgbClr val="FFFFFF"/>
                </a:solidFill>
                <a:latin typeface="Arial"/>
              </a:rPr>
              <a:t>4. Xin tỏa ánh rạng ngời của tôn nhan, xin lấy</a:t>
            </a:r>
          </a:p>
          <a:p>
            <a:pPr algn="ctr"/>
            <a:r>
              <a:rPr sz="3200" b="1">
                <a:solidFill>
                  <a:srgbClr val="FFFFFF"/>
                </a:solidFill>
                <a:latin typeface="Arial"/>
              </a:rPr>
              <a:t>tình thương mà cứu độ chúng con cùng. Hỡi mọi</a:t>
            </a:r>
          </a:p>
          <a:p>
            <a:pPr algn="ctr"/>
            <a:r>
              <a:rPr sz="3200" b="1">
                <a:solidFill>
                  <a:srgbClr val="FFFFFF"/>
                </a:solidFill>
                <a:latin typeface="Arial"/>
              </a:rPr>
              <a:t>người nào hãy trông cậy Chúa luôn, phó xác</a:t>
            </a:r>
          </a:p>
          <a:p>
            <a:pPr algn="ctr"/>
            <a:r>
              <a:rPr sz="3200" b="1">
                <a:solidFill>
                  <a:srgbClr val="FFFFFF"/>
                </a:solidFill>
                <a:latin typeface="Arial"/>
              </a:rPr>
              <a:t>hồn trong tay Đức Chúa toàn năng. Mạnh bạo</a:t>
            </a:r>
          </a:p>
          <a:p>
            <a:pPr algn="ctr"/>
            <a:r>
              <a:rPr sz="3200" b="1">
                <a:solidFill>
                  <a:srgbClr val="FFFFFF"/>
                </a:solidFill>
                <a:latin typeface="Arial"/>
              </a:rPr>
              <a:t>lên người ơi! can đảm lên, người hỡi! Câu Xướng</a:t>
            </a:r>
          </a:p>
          <a:p>
            <a:pPr algn="ctr"/>
            <a:r>
              <a:rPr sz="3200" b="1">
                <a:solidFill>
                  <a:srgbClr val="FFFFFF"/>
                </a:solidFill>
                <a:latin typeface="Arial"/>
              </a:rPr>
              <a:t>Trước Phúc Âm: Đức Kitô vì ta đã vâng lời cho</a:t>
            </a:r>
          </a:p>
          <a:p>
            <a:pPr algn="ctr"/>
            <a:r>
              <a:rPr sz="3200" b="1">
                <a:solidFill>
                  <a:srgbClr val="FFFFFF"/>
                </a:solidFill>
                <a:latin typeface="Arial"/>
              </a:rPr>
              <a:t>đến chết và chết trên thập giá. Vì thế Thiên</a:t>
            </a:r>
          </a:p>
          <a:p>
            <a:pPr algn="ctr"/>
            <a:r>
              <a:rPr sz="3200" b="1">
                <a:solidFill>
                  <a:srgbClr val="FFFFFF"/>
                </a:solidFill>
                <a:latin typeface="Arial"/>
              </a:rPr>
              <a:t>Chúa đã tôn vinh Người và ban cho Người một</a:t>
            </a:r>
          </a:p>
          <a:p>
            <a:pPr algn="ctr"/>
            <a:r>
              <a:rPr sz="3200" b="1">
                <a:solidFill>
                  <a:srgbClr val="FFFFFF"/>
                </a:solidFill>
                <a:latin typeface="Arial"/>
              </a:rPr>
              <a:t>danh hiệu, vượt trên hết mọi danh hiệu.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 Giáng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30 - LẠY CHA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Lạy Cha con phó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linh hồn con trong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tay Cha.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 Giáng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