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phó tâm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Cúi lạy Ngài mau đến đây giải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thoát con cùng. Hãy trở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thành núi đá nơi ẩn trú, nương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mình. Chính Ngài là thành luỹ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che chở khỏi quân thù. Xin dắt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dìu vì chính uy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phó tâm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Tâm hồn này phó thác trong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bàn tay Chúa Trời. Cứu mạng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này hỡi Chúa luôn thành tín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muôn đời. Cõi lòng này luôn hỉ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hoan vì Chúa nhân từ. Xin phù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trợ, cứu chữa cho tôi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phó tâm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Xin toả ngời Nhan Thánh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từ bi, dịu hiền. Đến bảo vệ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mạng con theo lượng Chúa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từ. Bóng Long Nhan xin hãy che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phủ tấm thân này. Thoát địch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thù luôn rắp tâm hãm hại.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phó tâm hồn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