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lấy mạng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lượng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Con tìm về núp bóng bên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mình Chúa nương nhờ. Chớ để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lòng con tủi thân, sầu héo bao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giờ. Xin vì lượng công minh đến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giải thoát, giữ gìn. Cứu phận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hèn, ôi Chúa xin đoái nhìn.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lấy mạng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lượng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Cúi lạy Ngài mau đến đây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giải thoát con cùng. Hãy trở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thành núi đá nơi ẩn trú, nương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mình. Chính Ngài là thành luỹ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che chở khỏi quân thù. Xin dắt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dìu vì chính uy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lấy mạng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lượng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hộ phù, cứu vớt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khỏi bẫy quân thù. Chính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nơi chốn con ẩn náu, nương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nhờ. Linh hồn này xin phó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về Chúa trung hậu.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rủ tình ban xuống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lấy mạng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lượng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4. Chính Ngài thật là Đấng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hằng luôn tin cậy. Chính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là Thiên Chúa con thờ kính đêm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ngày. Đây vận mạng của con do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ở Chúa an bài. Ơn phù trợ, giải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thoát con van nài.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lấy mạng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lượng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5. Ôi tuyệt vời, con quý thay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lòng Chúa nhân hậu. Mãi ngàn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đời dành sẵn cho người kính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tôn Ngài. Hỡi người hằng công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khai đi tìm Chúa nương tựa, tấm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lòng Ngài nhân ái luôn đón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lấy mạng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lượng từ bi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