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trở thành núi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đá cho đoàn con 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Con tìm về núp bóng bên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mình Chúa nương nhờ. Chớ để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lòng con tủi thân, sầu héo bao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giờ. Xin vì lượng công minh đến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giải thoát, giữ gìn. Cứu phận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hèn, ôi Chúa xin đoái nhìn.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trở thành núi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đá cho đoàn con 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Cúi lạy Ngài mau đến đây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giải thoát con cùng. Hãy trở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thành núi đá nơi ẩn trú, nương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mình. Chính Ngài là thành luỹ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che chở khỏi quân thù. Xin dắt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dìu vì chính uy danh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trở thành núi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đá cho đoàn con 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Xin toả ngời Nhan Thánh bao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từ bi, dịu hiền. Đến bảo vệ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mạng con theo lượng Chúa nhân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từ. Hãy mạnh dạn này ai trông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cậy Chúa không rời. Thêm can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trường, luôn vững tin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trở thành núi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đá cho đoàn con 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