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Cha,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tìm về núp bóng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Chúa nương nhờ. Chớ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tủi thân, sầu héo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giờ. Linh hồn này xin phó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về Chúa trung hậu.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rủ tình ban xuống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Cha,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Quân địch thù vây xúm quanh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chọc phá, trêu ghẹo. Đám bạn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bè thân thiết nay nhạo báng,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chê cười. Hết mọi người xa lánh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nhìn đến thân này.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chiếc bình nay đã vỡ tan tành.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Cha,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Chính Ngài thật là Đấng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hằng luôn tin cậy. Chính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là Thiên Chúa con thờ kính đêm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ngày. Đây vận mạng của con do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ở Chúa an bài. Ơn phù trợ, giải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thoát con van nài.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Cha,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 Xin toả ngời Nhan Thánh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 bi, dịu hiền. Đến bảo vệ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mạng con theo lượng Chúa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từ. Hãy mạnh dạn này ai trông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cậy Chúa không rời. Thêm can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trường, luôn vững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Cha,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