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Con ca tụng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vì Ngài đã cứu con.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ca tụng Ngài vì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đã giải thoát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ca tụng Chúa vì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con. Không để quân thù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tự đắc huênh hoang giễu cợt.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đưa hồn con thoát xa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địa ngục tối. Ngài đã cứu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khỏi số người đang xuống mồ.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Con ca tụng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vì Ngài đã cứu con.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ca tụng Ngài vì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đã giải thoát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2. Hỡi tín đồ Chúa ngợi mừng,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Danh Thánh đi. Hết cơn nóng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giận, Ngài giáng phúc ân cả đời.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Dẫu cho chiều hôm đau buồn, lệ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sầu rơi. Hừng sáng tinh sương,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lòng đã mừng vui hỉ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Con ca tụng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vì Ngài đã cứu con.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ca tụng Ngài vì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đã giải thoát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Con van lạy Chúa nhậm lời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khấn xin. Rủ tình đoái nhìn phù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giúp, gia ân cứu độ. Những lời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gào khóc biến nên ngàn nhạc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khúc. Lạy Đấng Tối Cao,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tán tụng Cha 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Con ca tụng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vì Ngài đã cứu con.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ca tụng Ngài vì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đã giải thoát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