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Dân của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được Ngài chúc phúc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cảnh thái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1. Hỡi ngàn dân hiệp dâng về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Chúa. Lễ vật sao thật xứng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danh Ngài. Dâng về Cha quyền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uy hiển vinh. Quỳ phục đây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thờ Chúa Thiên Đình.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Dân của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được Ngài chúc phúc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cảnh thái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2. Tiếng Ngài vang dội trên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mặt nước. Chúa ngự trên ngàn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sóng thuỷ triều. Tiếng Ngài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phán rền vang quyền uy. Lời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của Chúa hùng dũng, uy nghi.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Dân của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được Ngài chúc phúc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cảnh thái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Đất trời rung chuyển kính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sợ Chúa. Trong Đền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ngợp tiếng chúc tụng.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ngự trên ngàn sóng biển khơi.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thống lãnh hoàn vũ muôn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28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Dân của Chúa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được Ngài chúc phúc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trong cảnh thái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