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26 - D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là sự sáng,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là Đấng cứu độ tôi.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 là sự sáng, là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Đấng cứu độ tôi.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26 - D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Vì Chúa là sự sáng, là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Đấng cứu độ tôi, tôi còn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sợ chi ai? Vì Chúa luôn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cứu giúp, luôn hỗ trợ cho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tôi, tôi còn lắng lo gì.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26 - D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là sự sáng,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là Đấng cứu độ tôi.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 là sự sáng, là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Đấng cứu độ tôi.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26 - D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Mộng ước điều duy nhất: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gần Chúa trót đời con, trong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nhà Ngài nương thân. Để mãi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được chiêm ngắm Nhan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thật cao sang, trong Đền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Thánh huy hoàng.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26 - D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là sự sáng,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là Đấng cứu độ tôi.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 là sự sáng, là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Đấng cứu độ tôi.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26 - D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Ngày đêm hằng kêu khấn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nguyện Chúa rủ lòng thương,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đoái nhậm lời con xin. Lạy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Chúa, này con đến mong kiếm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tìm Nhan Cha, xin đừng nỡ xua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từ.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26 - D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là sự sáng,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là Đấng cứu độ tôi.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 là sự sáng, là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Đấng cứu độ tôi.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26 - D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4. Lòng vững một niềm tin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được thấy những hồng 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trong miền đất trường sinh.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Bền chí đợi trông Chúa, vui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sống, lòng hân hoan, can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trường vững tin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26 - D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là sự sáng,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là Đấng cứu độ tôi.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 là sự sáng, là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Đấng cứu độ tôi.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