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sự sáng,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cứu độ tôi,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còn sợ chi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Vì Chúa là sự sáng,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Đấng cứu độ tôi, tôi còn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sợ chi ai? Vì Chúa luôn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giúp, luôn hỗ trợ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tôi, tôi còn lắng lo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sự sáng,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cứu độ tôi,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còn sợ chi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Ngày đêm hằng kêu khấn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Chúa rủ lòng thương,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đoái nhậm lời con xin.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hướng về Thiên Chúa con nhủ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thầm luôn luôn: mau tìm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sự sáng,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cứu độ tôi,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còn sợ chi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Lạy Chúa, này con đến tìm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kiếm Chúa Trời con, xin đừng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lánh mặt con. Lạy Chúa, Ngài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 Đấng luôn hỗ trợ cho con,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xin đừng nỡ xua từ.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sự sáng,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cứu độ tôi,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còn sợ chi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Lòng vững một niềm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thấy những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miền đất trường sinh.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Bền chí đợi trông Chúa,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sống, lòng hân hoan, can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trường vững tin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26 -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sự sáng,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cứu độ tôi,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còn sợ chi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