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24 - D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con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nâng hồn lên tới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Chúa, vươn linh hồn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lên tới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24 - D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1. Xin chỉ cho con lối đường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Chúa đã đi qua. Xin dạy bảo con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hiểu biết đường lối của Ngài.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Xin Ngài dìu đưa đi theo con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đường chân lý. Xin chỉ dạy con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vì Chúa là Đấng cứu độ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24 - D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con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nâng hồn lên tới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Chúa, vươn linh hồn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lên tới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24 - D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Chúa thật công minh, nhân hậu,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hết sức khoan dung. Luôn chỉ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đường cho người lỡ lạc bước, sa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chân. Đưa người khiêm cung đi theo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đường ngay chính. Cho người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hèn yếu được thấy đường lối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công minh.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24 - D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con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nâng hồn lên tới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Chúa, vươn linh hồn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lên tới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24 - D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3. Bao đường lối Chúa đều là nghĩa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tín, ơn thiêng. Riêng dành tặng ai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gìn giữ trọn giới răn Ngài. Chúa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hằng để tâm yêu thương ai sợ tôn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Chúa. Luôn tỏ mình cho họ biết lời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đính ước của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24 - D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con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nâng hồn lên tới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Chúa, vươn linh hồn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lên tới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