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CON NÂNG TÂM HỒN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ĐK: Lạy Chúa con nâng</a:t>
            </a:r>
          </a:p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tâm hồn con lên tới</a:t>
            </a:r>
          </a:p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Chúa. Chúa ơi con nâng</a:t>
            </a:r>
          </a:p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tâm hồn con lên tới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CON NÂNG TÂM HỒN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Xin chỉ cho con biết được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đường đi của Chúa. Xin dẫn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đi theo đường chân lý của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Ngài. Vì Ngài là Chúa cứu độ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con, ngày ngày thân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trông cậy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CON NÂNG TÂM HỒN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ĐK: Lạy Chúa con nâng</a:t>
            </a:r>
          </a:p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tâm hồn con lên tới</a:t>
            </a:r>
          </a:p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Chúa. Chúa ơi con nâng</a:t>
            </a:r>
          </a:p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tâm hồn con lên tới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CON NÂNG TÂM HỒN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2. Ôi Ngài công minh chính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trực và luôn chỉ hướng. Soi lối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yêu thương cho người lỡ bước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sai đường. Dìu người nghèo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khó lối đường ngay, dạy người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khiêm cung con đường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CON NÂNG TÂM HỒN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ĐK: Lạy Chúa con nâng</a:t>
            </a:r>
          </a:p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tâm hồn con lên tới</a:t>
            </a:r>
          </a:p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Chúa. Chúa ơi con nâng</a:t>
            </a:r>
          </a:p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tâm hồn con lên tới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CON NÂNG TÂM HỒN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Muôn đường nẻo Chúa tín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thành và luôn nhân ái. Cho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bước chân ai giữ luật giao ước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của Ngài. Tình Ngài tặng ai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kính sợ luôn, và còn ban cho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biết lời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24 - CON NÂNG TÂM HỒN (1)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ĐK: Lạy Chúa con nâng</a:t>
            </a:r>
          </a:p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tâm hồn con lên tới</a:t>
            </a:r>
          </a:p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Chúa. Chúa ơi con nâng</a:t>
            </a:r>
          </a:p>
          <a:p>
            <a:pPr algn="ctr"/>
            <a:r>
              <a:rPr sz="6100" b="1">
                <a:solidFill>
                  <a:srgbClr val="FFFFFF"/>
                </a:solidFill>
                <a:latin typeface="Arial"/>
              </a:rPr>
              <a:t>tâm hồn con lên tới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