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dạy cho con về lối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bước đường đi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Xin chỉ cho con lối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đã đi qua. Xin dạy bảo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hiểu biết đường lối của Ngài.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Ngài dìu đưa đi theo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đường chân lý. Xin chỉ dạy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vì Chúa là Đấng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dạy cho con về lối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bước đường đi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thật công minh, nhân hậu,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sức khoan dung. Luôn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cho người lỡ lạc bước, sa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chân. Đưa người khiêm cung đi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đường ngay chính. Cho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hèn yếu được thấy đường lối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dạy cho con về lối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bước đường đi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Xin đừng quên đi ân tình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đã thương ban. Cõi lòng từ bi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hằng có từ trước muôn đời. Xin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đừng để tâm bao phen con phạm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đến Chúa. Nhưng hãy rộng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vì Chúa là Đấng rất 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dạy cho con về lối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bước đường đi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