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24 - B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Mọi nẻo đường của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Thiên Chúa đều là hồng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ân và lòng từ bi dành cho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những ai luôn tuân giữ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giới luật của Ngài.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Thanh Lâm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24 - B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1. Xin chỉ cho con lối đường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Chúa đã đi qua. Xin dạy bảo con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hiểu biết đường lối của Ngài.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Xin Ngài dìu đưa đi theo con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đường chân lý. Xin chỉ dạy con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vì Chúa là Đấng cứu độ con.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Thanh Lâm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24 - B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Mọi nẻo đường của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Thiên Chúa đều là hồng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ân và lòng từ bi dành cho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những ai luôn tuân giữ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giới luật của Ngài.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Thanh Lâm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24 - B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2. Xin đừng quên đi ân tình Chúa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đã thương ban. Cõi lòng từ bi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hằng có từ trước muôn đời. Xin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đừng để tâm bao phen con phạm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đến Chúa. Nhưng hãy rộng thương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vì Chúa là Đấng rất từ bi.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Thanh Lâm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24 - B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Mọi nẻo đường của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Thiên Chúa đều là hồng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ân và lòng từ bi dành cho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những ai luôn tuân giữ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giới luật của Ngài.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Thanh Lâm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24 - B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3. Chúa thật công minh, nhân hậu,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hết sức khoan dung. Luôn chỉ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đường cho người lỡ lạc bước, sa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chân. Đưa người khiêm cung đi theo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con đường ngay chính. Cho người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hèn yếu được thấy đường lối Chúa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công minh.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Thanh Lâm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24 - B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Mọi nẻo đường của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Thiên Chúa đều là hồng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ân và lòng từ bi dành cho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những ai luôn tuân giữ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giới luật của Ngài.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Thanh Lâm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