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hãy nhớ lòng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xót, từ bi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1. Xin chỉ cho con lối đường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Chúa đã đi qua. Xin dạy bảo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hiểu biết đường lối của Ngài.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Xin Ngài dìu đưa đi theo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đường chân lý. Xin chỉ dạy con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vì Chúa là Đấng cứu độ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hãy nhớ lòng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xót, từ bi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2. Xin đừng quên đi ân tình Chúa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đã thương ban. Cõi lòng từ bi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hằng có từ trước muôn đời. Xin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đừng để tâm bao phen con phạm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đến Chúa. Nhưng hãy rộng thương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vì Chúa là Đấng rất từ bi.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hãy nhớ lòng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xót, từ bi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Chúa thật công minh, nhân hậu,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hết sức khoan dung. Luôn chỉ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đường cho người lỡ lạc bước, sa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chân. Đưa người khiêm cung đi theo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đường ngay chính. Cho người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hèn yếu được thấy đường lối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công minh.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24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Ngài hãy nhớ lòng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thương xót, từ bi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Thanh Lâm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