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NGƯỜI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Người là ai hỡi Đức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Vua hiển vinh đang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oai linh? Lòng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kính mong biết Người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ai hỡi Người là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NGƯỜI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Hỡi cửa đền hãy cất cao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lên, cao lên nào hỡi cửa đền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cổ kính. Để Đức Vua Đức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Vua hiển vinh, Người ngự vào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trong uy dũng quyền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NGƯỜI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Người là ai hỡi Đức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Vua hiển vinh đang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oai linh? Lòng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kính mong biết Người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ai hỡi Người là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NGƯỜI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Đức Vua vào oai dũng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thanh cao, uy anh hào ấy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nào đấy? Là Đức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sức thiêng chuyển rung,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xuất trận trong 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dũng hùng 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NGƯỜI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Người là ai hỡi Đức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Vua hiển vinh đang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oai linh? Lòng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kính mong biết Người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ai hỡi Người là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NGƯỜI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Đức Vua vào oai dũng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thanh cao, uy anh hào ấy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nào đấy? Là Đức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Vua hiển vinh,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là ôi Thiên Chúa đạo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NGƯỜI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Người là ai hỡi Đức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Vua hiển vinh đang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oai linh? Lòng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kính mong biết Người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ai hỡi Người là ai?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