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LỄ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đây chính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là, chính là dòng dõi,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dòng dõi những người tìm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kiếm Thánh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LỄ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làm chủ trái đất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vật muôn loài; làm chủ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hoàn cầu với toàn thể dân cư.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Nền trái đất, Người dựng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biển cả đặt vững vàng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làn nước mênh mông.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LỄ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đây chính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là, chính là dòng dõi,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dòng dõi những người tìm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kiếm Thánh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LỄ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Ai sẽ được, sẽ được lên núi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Chúa? Ai được sống trong, sống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trong đền thánh Ngài. Ấy là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người tay sạch lòng thanh, ấy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là người tay sạch lòng thanh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chẳng mê theo ngẫu tượng.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LỄ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đây chính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là, chính là dòng dõi,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dòng dõi những người tìm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kiếm Thánh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LỄ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Người ấy sẽ được Chúa ban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phúc lành, được Thiên Chúa cứu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độ thưởng công xứng đáng. Đây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chính là, chính là dòng dõi kẻ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kiếm tìm Người. Tìm Thánh Nhan,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Thiên Chúa nhà Gia-cóp.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LỄ CÁC THÁNH NAM NỮ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 đây chính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là, chính là dòng dõi,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dòng dõi những người tìm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kiếm Thánh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