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23 - CHÚA NHẬT 4 MÙA VỌNG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đến, Ngài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Vua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23 - CHÚA NHẬT 4 MÙA VỌNG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Chúa làm chủ trái đất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vật muôn loài. Chúa làm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chủ hoàn cầu với tất cả dân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cư. Nền trái đất Ngài dựng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biển cả, đặt vững vàng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làn nước mênh mông.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23 - CHÚA NHẬT 4 MÙA VỌNG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đến, Ngài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Vua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23 - CHÚA NHẬT 4 MÙA VỌNG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2. Ai được lên núi Chúa được ở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trong thánh điện? Đó là chính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những người tay tinh sạch lòng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thanh. Hồn trong trắng và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lòng không thờ lạy bao ngẫu</a:t>
            </a:r>
          </a:p>
          <a:p>
            <a:pPr algn="ctr"/>
            <a:r>
              <a:rPr sz="4800" b="1">
                <a:solidFill>
                  <a:srgbClr val="FFFFFF"/>
                </a:solidFill>
                <a:latin typeface="Arial"/>
              </a:rPr>
              <a:t>tượng với giả trá hư vô.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23 - CHÚA NHẬT 4 MÙA VỌNG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đến, Ngài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Vua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23 - CHÚA NHẬT 4 MÙA VỌNG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3. Chính họ được Thiên Chúa rộng rãi ban phúc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lành. Chúa là Đấng Cứu Độ ban ơn và thưởng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công. Họ là những dòng tử tôn tìm Người, tìm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thánh điện Chúa nhà Gia-cóp luôn luôn.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Alleluia, Alleluia. Này đây Trinh Nữ sẽ thụ thai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sinh hạ một con trai và người ta sẽ gọi tên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Người là Em-ma-nu-el nghĩa là Thiên Chúa ở</a:t>
            </a:r>
          </a:p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cùng chúng ta.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23 - CHÚA NHẬT 4 MÙA VỌNG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đến, Ngài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là Vua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