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ĐK: Nhưng Vua vinh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hiển, Ngài thật là ai?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Nhưng Vua vinh hiển,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Ngài thật là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Hỡi cửa vĩnh hằng ngẩng đầu, mở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rộng, vươn mình lên cao! Để nghênh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tiếp vị Vua thật vinh hiển, Ngài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đang ngự đến. Nhưng Vua vinh hiển,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cao sang, thánh thiện đó là ai vậy?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Chính Chúa dũng lực, oai phong lâm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trận chiến thắng oai hùng.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ĐK: Nhưng Vua vinh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hiển, Ngài thật là ai?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Nhưng Vua vinh hiển,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Ngài thật là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2. Hỡi cửa vĩnh hằng ngẩng đầu, mở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rộng, vươn mình lên cao! Để nghênh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tiếp vị Vua thật vinh hiển, Ngài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đang ngự đến. Nhưng Vua vinh hiển,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cao sang, thánh thiện đó là ai vậy?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Chính Chúa Thiên Đình thống lãnh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loài, Quân vương hiển trị.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ĐK: Nhưng Vua vinh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hiển, Ngài thật là ai?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Nhưng Vua vinh hiển,</a:t>
            </a:r>
          </a:p>
          <a:p>
            <a:pPr algn="ctr"/>
            <a:r>
              <a:rPr sz="7100" b="1">
                <a:solidFill>
                  <a:srgbClr val="FFFFFF"/>
                </a:solidFill>
                <a:latin typeface="Arial"/>
              </a:rPr>
              <a:t>Ngài thật là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