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LỄ CHÚA GIÊSU KITÔ VUA VŨ TRỤ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chăn nuôi tôi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nên đời tôi chẳng thiếu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thốn chi. Chúa ở cùng tôi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thì đời tôi đâu còn sợ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LỄ CHÚA GIÊSU KITÔ VUA VŨ TRỤ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Có Chúa đưa dẫn bước tôi đi, nên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tôi chẳng thiếu thốn chi. Trên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đồng cỏ xanh rì, Ngài thả tôi đi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nằm nghỉ. Trong nguồn nước chỗ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nghỉ ngơi, Ngài cho tôi vào uống,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Ngài lo bồi dưỡng lại tâm hồn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LỄ CHÚA GIÊSU KITÔ VUA VŨ TRỤ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chăn nuôi tôi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nên đời tôi chẳng thiếu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thốn chi. Chúa ở cùng tôi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thì đời tôi đâu còn sợ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LỄ CHÚA GIÊSU KITÔ VUA VŨ TRỤ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Chúa dẫn tôi bước trên đường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lành, uy danh Ngài là sức mạnh.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Tôi chẳng lắng lo gì, vì có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ở cùng tôi. Cho dù thung lũng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tối tăm, thì roi với gậy Chúa là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chính niềm an bình cho hồn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LỄ CHÚA GIÊSU KITÔ VUA VŨ TRỤ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chăn nuôi tôi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nên đời tôi chẳng thiếu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thốn chi. Chúa ở cùng tôi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thì đời tôi đâu còn sợ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LỄ CHÚA GIÊSU KITÔ VUA VŨ TRỤ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3. Chúa đã dọn sẵn cho bàn tiệc, ngay trước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mặt kẻ đối phương. Trên đầu Chúa xức dầu,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rượu hồng tươi ôi đầy dư. Nhân từ ân sủng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ban theo tôi suốt đời sống, và trong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nhà Chúa Trời tôi định cư.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Alleluia, Alleluia. Chúc tụng Đấng nhân danh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mà đến, bình an trên trời và vinh quang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trên các tầng trời.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LỄ CHÚA GIÊSU KITÔ VUA VŨ TRỤ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chăn nuôi tôi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nên đời tôi chẳng thiếu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thốn chi. Chúa ở cùng tôi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thì đời tôi đâu còn sợ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