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Có Chúa chăn dắt tôi,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tôi không còn thiếu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gì. Nơi đồng cỏ xanh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tươi, Ngài dẫn tôi vào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Dẫn tới bên suối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tôi đây bồi dưỡng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lại. Theo đường nẻo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minh, Ngài dẫn tôi vì 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3. Dẫu lúc qua lũng sâu,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 đâu lo sợ khốn cùng.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Bởi Ngài ở bên con, cầm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sẵn côn trượng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Chúa thiết con bữa 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ngay khi quân thù đối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mặt. Xức dầu tỏa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thơm và cứ châm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đầy ly.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5. Chúa vẫn che chở con trong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thiêng và nghĩa tình. Con được ở vương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cung qua tháng năm dài triền miên.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Chúa nói: Tôi là mục tử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tốt lành, Tôi biết các chiên Tôi và các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chiên Tôi biết tôi.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NHẬT 4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