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22 – CHÚA NHẬT 4 MÙA CHAY 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Chúa chăn nuôi tôi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nên đời tôi chẳng thiếu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thốn chi. Chúa ở cùng tôi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thì đời tôi đâu còn sợ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gì.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22 – CHÚA NHẬT 4 MÙA CHAY 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1. Có Chúa đưa dẫn bước tôi đi, nên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tôi chẳng thiếu thốn chi. Trên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đồng cỏ xanh rì, Ngài thả tôi đi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nằm nghỉ. Trong nguồn nước chỗ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nghỉ ngơi, Ngài cho tôi vào uống,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Ngài lo bồi dưỡng lại tâm hồn tôi.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22 – CHÚA NHẬT 4 MÙA CHAY 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Chúa chăn nuôi tôi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nên đời tôi chẳng thiếu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thốn chi. Chúa ở cùng tôi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thì đời tôi đâu còn sợ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gì.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22 – CHÚA NHẬT 4 MÙA CHAY 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2. Chúa dẫn tôi bước trên đường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lành, uy danh Ngài là sức mạnh.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Tôi chẳng lắng lo gì, vì có Chúa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ở cùng tôi. Cho dù thung lũng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tối tăm, thì roi với gậy Chúa là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chính niềm an bình cho hồn tôi.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22 – CHÚA NHẬT 4 MÙA CHAY 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Chúa chăn nuôi tôi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nên đời tôi chẳng thiếu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thốn chi. Chúa ở cùng tôi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thì đời tôi đâu còn sợ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gì.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22 – CHÚA NHẬT 4 MÙA CHAY 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3. Chúa đã dọn sẵn cho bàn tiệc, ngay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trước mặt kẻ đối phương. Trên đầu Chúa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xức dầu, rượu hồng tươi ôi đầy dư. Nhân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từ ân sủng Chúa ban theo tôi suốt đời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sống, và trong nhà Chúa Trời tôi định cư.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Tung hô Tin Mừng: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Chúa phán: “Ta là sự sáng thế gian, ai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theo Ta sẽ được ánh sáng ban sự sống”.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22 – CHÚA NHẬT 4 MÙA CHAY 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Chúa chăn nuôi tôi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nên đời tôi chẳng thiếu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thốn chi. Chúa ở cùng tôi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thì đời tôi đâu còn sợ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gì.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