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CHÚA NHẬT 28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Có Chúa chăn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dắt tôi, nên tôi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không còn thiếu gì.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CHÚA NHẬT 28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Có Chúa chăn dắt tôi,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nên tôi không còn thiếu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gì. Nơi đồng cỏ xanh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tươi, Ngài dẫn tôi vào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nghỉ ngơi.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CHÚA NHẬT 28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Có Chúa chăn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dắt tôi, nên tôi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không còn thiếu gì.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CHÚA NHẬT 28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Dẫn tới bên suối trong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cho tôi đây bồi dưỡng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lại. Theo đường nẻo công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minh, Ngài dẫn tôi vì Uy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Danh.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CHÚA NHẬT 28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Có Chúa chăn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dắt tôi, nên tôi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không còn thiếu gì.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CHÚA NHẬT 28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3. Dẫu lúc qua lũng sâu,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con đâu lo sợ khốn cùng.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Bởi Ngài ở bên con, cầm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sẵn côn trượng chở che.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CHÚA NHẬT 28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Có Chúa chăn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dắt tôi, nên tôi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không còn thiếu gì.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CHÚA NHẬT 28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4. Chúa thiết con bữa ăn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ngay khi quân thù đối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mặt. Xức dầu tỏa hương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thơm và cứ châm rượu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đầy ly.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CHÚA NHẬT 28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Có Chúa chăn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dắt tôi, nên tôi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không còn thiếu gì.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CHÚA NHẬT 28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5. Chúa vẫn che chở con trong ân thiêng và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nghĩa tình. Con được ở vương cung qua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tháng năm dài triền miên.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Alleluia, Alleluia. Xin Thiên Chúa là Thân Phụ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Đức Giêsu Kitô, Chúa chúng ta, soi mắt tâm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hồn chúng ta, cho chúng ta nhận rõ, đâu là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niềm hy vọng mà ơn Ngài kêu gọi mang lại cho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chúng ta. Alleluia,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CHÚA NHẬT 28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Có Chúa chăn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dắt tôi, nên tôi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không còn thiếu gì.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