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Có Chúa chăn dắt tôi,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tôi không còn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 Nơi đồng cỏ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Ngài dẫn tôi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Dẫn tới bên suối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tôi đây bồi dưỡng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lại. Theo đường nẻo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minh, Ngài dẫn tôi vì 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Dẫu lúc qua lũng sâu,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 đâu lo sợ khốn cùng.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Bởi Ngài ở bên con, cầm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sẵn côn trượng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thiết con bữa 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 khi quân thù đối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mặt. Xức dầu toả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và cứ châm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 ly.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5. Chúa vẫn che chở con trong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và nghĩa tình. Con được ở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cung qua tháng năm dài triền miên.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nói: Chiên của tôi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thì nghe tiếng tôi. Tôi biết chúng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theo tôi.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16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