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KITÔ VUA VŨ TRỤ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là mục tử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chăn dắt tôi nên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chẳng thiếu thốn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KITÔ VUA VŨ TRỤ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Chúa là mục tử chăn dắt tôi,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nên tôi chẳng thiếu thốn gì.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đồng cỏ xanh Người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tôi nằm nghỉ ngơi. Người đưa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tôi tới nguồn nước trong lành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 bổ sức cho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KITÔ VUA VŨ TRỤ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là mục tử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chăn dắt tôi nên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chẳng thiếu thốn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KITÔ VUA VŨ TRỤ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Tay Người hằng dẫn dắt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đi, đi trên nẻo ngay chính lộ.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Chính vì uy danh dù đi qua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miền tăm tối. Lòng tôi không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hãi vì Chúa ở cùng Người gìn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giữ tôi luôn.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KITÔ VUA VŨ TRỤ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là mục tử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chăn dắt tôi nên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chẳng thiếu thốn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KITÔ VUA VŨ TRỤ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Chúa dọn tiệc sẵn cho tôi 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ngay, ngay trước mặt bao kẻ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thù. Xức đượm dầu thơm, dầu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thơm trên đầu của tôi. Và ly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tôi chứa rượu ngon dư tràn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vì Người quá yêu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KITÔ VUA VŨ TRỤ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là mục tử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chăn dắt tôi nên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chẳng thiếu thốn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KITÔ VUA VŨ TRỤ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4. Ân sủng của Chúa và lòng nhân từ, theo tôi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trọn cả kiếp người. Tôi được ở trong đền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thánh của Người ngày đêm. Thời gian năm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tháng dài lâu vững bền thật hạnh phúc vô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biên.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Alleluia, Alleluia. Chúc tụng Đấng nhân danh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mà đến. Chúc tụng triều đại vua Đa-vít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tổ phụ chúng ta ngự đến.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CHÚA KITÔ VUA VŨ TRỤ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là mục tử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chăn dắt tôi nên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chẳng thiếu thốn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