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được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dưỡng nuôi,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đâu nào con thiếu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thốn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Có Chúa chăn dắt tôi, tôi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thiếu thốn điều chi. Trên đồng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 rì, Ngài thả tôi an bình nghỉ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Bên suối mát nước ngọt sạch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trong, thoả lòng tôi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đợi mong. Linh hồn tôi, Ngài dưỡng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được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dưỡng nuôi,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đâu nào con thiếu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thốn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dắt tôi bước đi theo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chính nẻo ngay. Lánh xa lối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tà, vì Danh Thánh chính trực,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nhân. Dù lũng tối, hố sâu vực thẳm,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có Chúa bên mình phù giúp.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 gậy thiêng, Ngài dẫn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được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dưỡng nuôi,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đâu nào con thiếu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thốn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thiết con yến tiệc dư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món quý, vật ngon. Trước mặt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quân thù rình rập luôn mưu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hại đến con. Ngài ban cho ly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chan, nồng hơi ấm ân tình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lan. Trên đầu con, còn xức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được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dưỡng nuôi,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đâu nào con thiếu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thốn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Chúa mãi luôn ấp yêu trong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nghĩa thắm nồng sâu. Muôn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phúc, ơn lành, ngày và đêm, tuôn đổ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chan. Con vui sướng cư ngụ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Chúa, trong Cung Thánh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nghi, lộng lẫy, tới thời gian thực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rất lâu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được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dưỡng nuôi,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đâu nào con thiếu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thốn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