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ĐK: (Ôi lạy Chúa!) Ôi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lạy Chúa! (Ôi lạy Chúa!)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con,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Biết bao người thấy con đều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mỉa mai, họ bĩu môi lắc đầu: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“Ngươi trông cậy Chúa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ngươi, hãy xin Ngài cứu vớt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ngươi, thực thi tấm lòng từ 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ĐK: (Ôi lạy Chúa!) Ôi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lạy Chúa! (Ôi lạy Chúa!)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con,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Khắp tứ bề lũ ưng khuyển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bủa vây, bọn côn đồ xúm lại.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Chúng reo hò trói chân tay,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lấy đinh nhọn đóng thâu qua,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đốt xương ngắn dài lòi ra.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ĐK: (Ôi lạy Chúa!) Ôi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lạy Chúa! (Ôi lạy Chúa!)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con,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Tấm y phục chúng chia phần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đều nhau, còn rút thăm 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dài. Cúi xin Ngài xót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chốn nguy cùng chớ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Ngài ơi, Đấng Phù Trợ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ĐK: (Ôi lạy Chúa!) Ôi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lạy Chúa! (Ôi lạy Chúa!)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con,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Uy danh Ngài khắp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ngợi khen, rạng rỡ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Ngài. Xin loan truyền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giữa anh em, khắp cả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Israel: “Phục tôn oai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Chúa!”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ĐK: (Ôi lạy Chúa!) Ôi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lạy Chúa! (Ôi lạy Chúa!)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con,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sao Chúa nỡ bỏ con?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