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18B - VỌNG PHỤC SINH - BÀI 6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Chúa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có lời ban sự sống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18B - VỌNG PHỤC SINH - BÀI 6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1. Mệnh lệnh Chúa thiện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toàn, bồi dưỡng hồn vía,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Thánh chỉ Ngài vững bền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giúp ta học khôn.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18B - VỌNG PHỤC SINH - BÀI 6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Chúa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có lời ban sự sống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18B - VỌNG PHỤC SINH - BÀI 6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2. Lề luật Chúa chân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thực sảng khoái lòng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trí, Huấn lệnh Ngài sáng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ngời chiếu soi thị quan.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18B - VỌNG PHỤC SINH - BÀI 6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Chúa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có lời ban sự sống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18B - VỌNG PHỤC SINH - BÀI 6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3. Lòng sợ Chúa thanh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vẹn bền vững ngàn kiếp,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Phán định Ngài xác thực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mãi luôn thẳng ngay.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18B - VỌNG PHỤC SINH - BÀI 6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Chúa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có lời ban sự sống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18B - VỌNG PHỤC SINH - BÀI 6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4. Thực là quí hơn vàng,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vàng khối thuần chất,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giống như mật thắm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ngọt tiết tự tàng ong.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18B - VỌNG PHỤC SINH - BÀI 6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Chúa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có lời ban sự sống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