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 phán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quyết Ngài chân thật mãi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chẳng sai. Lại công minh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quyết định đem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1. Lề luật Chúa toàn thiện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soi hướng, hằng nuôi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dưỡng tâm can. Huấn lệnh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Ngài thật là vững chãi,</a:t>
            </a:r>
          </a:p>
          <a:p>
            <a:pPr algn="ctr"/>
            <a:r>
              <a:rPr sz="5850" b="1">
                <a:solidFill>
                  <a:srgbClr val="FFFFFF"/>
                </a:solidFill>
                <a:latin typeface="Arial"/>
              </a:rPr>
              <a:t>cho người dại nên khôn.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 phán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quyết Ngài chân thật mãi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chẳng sai. Lại công minh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quyết định đem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2. Mệnh lệnh Chúa hoàn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toàn ngay chính, làm vui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sướng tâm linh. Giới luật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Ngài thật là trong sáng,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chiếu rạng ngời con ngươi.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 phán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quyết Ngài chân thật mãi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chẳng sai. Lại công minh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quyết định đem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3. Lòng sợ Chúa vẹn toàn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trong trắng, hằng kiên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vững muôn năm. Quyết định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Ngài thật là chân chính,</a:t>
            </a:r>
          </a:p>
          <a:p>
            <a:pPr algn="ctr"/>
            <a:r>
              <a:rPr sz="5500" b="1">
                <a:solidFill>
                  <a:srgbClr val="FFFFFF"/>
                </a:solidFill>
                <a:latin typeface="Arial"/>
              </a:rPr>
              <a:t>hết thảy đều công minh.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 phán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quyết Ngài chân thật mãi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chẳng sai. Lại công minh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quyết định đem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4. Lề luật Chúa thật là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cao quý, vàng y sánh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thua xa. Huấn lệnh Ngài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ngọt ngào soi sáng, hơn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tảng mật ong tươi.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18 - PHÁN QUYẾT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Lạy Thiên Chúa phán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quyết Ngài chân thật mãi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chẳng sai. Lại công minh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những quyết định đem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hạnh phúc bình 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