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LỄ THÁNH SIMON &amp; GIUĐA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Tiếng chúng đã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vang cùng trái đất,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lời chúng đã vang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vọng địa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LỄ THÁNH SIMON &amp; GIUĐA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Trời xanh tường thuật vinh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quang của Chúa, thanh không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kể ra sự nghiệp của Ngài.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Ngày này nhắc nhở cho ngày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khác, đêm này truyền tụng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cho đêm kia.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LỄ THÁNH SIMON &amp; GIUĐA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Tiếng chúng đã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vang cùng trái đất,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lời chúng đã vang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vọng địa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LỄ THÁNH SIMON &amp; GIUĐA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2. Này đây không là lời cũng không phải tiếng,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âm thanh cũng không thể nào nghe được.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Nhưng đây chúng đã vang cùng trái đất, đã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loan truyền cùng tận trong muôn nơi.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Alleluia, Alleluia. Chúng con ca ngợi Chúa là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Thiên Chúa, tuyên xưng Chúa là Chúa tể càn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khôn. Ca đoàn vinh quang của các tông đồ ca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ngợi Chúa. Alleluia,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LỄ THÁNH SIMON &amp; GIUĐA TÔNG ĐỒ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Tiếng chúng đã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vang cùng trái đất,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lời chúng đã vang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vọng địa cầu.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