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18 - LỀ LUẬT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Lạy Thiên Chúa!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có lời ban sự sống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trường sinh. Và chính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Chúa mới có lời ban sự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sống muôn đời.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18 - LỀ LUẬT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1. Lề luật Chúa toàn thiện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soi hướng, hằng nuôi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dưỡng tâm can. Huấn lệnh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Ngài thật là vững chãi,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cho người dại nên khôn.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18 - LỀ LUẬT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Lạy Thiên Chúa!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có lời ban sự sống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trường sinh. Và chính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Chúa mới có lời ban sự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sống muôn đời.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18 - LỀ LUẬT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700" b="1">
                <a:solidFill>
                  <a:srgbClr val="FFFFFF"/>
                </a:solidFill>
                <a:latin typeface="Arial"/>
              </a:rPr>
              <a:t>2. Mệnh lệnh Chúa hoàn</a:t>
            </a:r>
          </a:p>
          <a:p>
            <a:pPr algn="ctr"/>
            <a:r>
              <a:rPr sz="5700" b="1">
                <a:solidFill>
                  <a:srgbClr val="FFFFFF"/>
                </a:solidFill>
                <a:latin typeface="Arial"/>
              </a:rPr>
              <a:t>toàn ngay chính, làm vui</a:t>
            </a:r>
          </a:p>
          <a:p>
            <a:pPr algn="ctr"/>
            <a:r>
              <a:rPr sz="5700" b="1">
                <a:solidFill>
                  <a:srgbClr val="FFFFFF"/>
                </a:solidFill>
                <a:latin typeface="Arial"/>
              </a:rPr>
              <a:t>sướng tâm linh. Giới luật</a:t>
            </a:r>
          </a:p>
          <a:p>
            <a:pPr algn="ctr"/>
            <a:r>
              <a:rPr sz="5700" b="1">
                <a:solidFill>
                  <a:srgbClr val="FFFFFF"/>
                </a:solidFill>
                <a:latin typeface="Arial"/>
              </a:rPr>
              <a:t>Ngài thật là trong sáng,</a:t>
            </a:r>
          </a:p>
          <a:p>
            <a:pPr algn="ctr"/>
            <a:r>
              <a:rPr sz="5700" b="1">
                <a:solidFill>
                  <a:srgbClr val="FFFFFF"/>
                </a:solidFill>
                <a:latin typeface="Arial"/>
              </a:rPr>
              <a:t>chiếu rạng ngời con ngươi.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18 - LỀ LUẬT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Lạy Thiên Chúa!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có lời ban sự sống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trường sinh. Và chính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Chúa mới có lời ban sự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sống muôn đời.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18 - LỀ LUẬT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500" b="1">
                <a:solidFill>
                  <a:srgbClr val="FFFFFF"/>
                </a:solidFill>
                <a:latin typeface="Arial"/>
              </a:rPr>
              <a:t>3. Lòng sợ Chúa vẹn toàn</a:t>
            </a:r>
          </a:p>
          <a:p>
            <a:pPr algn="ctr"/>
            <a:r>
              <a:rPr sz="5500" b="1">
                <a:solidFill>
                  <a:srgbClr val="FFFFFF"/>
                </a:solidFill>
                <a:latin typeface="Arial"/>
              </a:rPr>
              <a:t>trong trắng, hằng kiên</a:t>
            </a:r>
          </a:p>
          <a:p>
            <a:pPr algn="ctr"/>
            <a:r>
              <a:rPr sz="5500" b="1">
                <a:solidFill>
                  <a:srgbClr val="FFFFFF"/>
                </a:solidFill>
                <a:latin typeface="Arial"/>
              </a:rPr>
              <a:t>vững muôn năm. Quyết định</a:t>
            </a:r>
          </a:p>
          <a:p>
            <a:pPr algn="ctr"/>
            <a:r>
              <a:rPr sz="5500" b="1">
                <a:solidFill>
                  <a:srgbClr val="FFFFFF"/>
                </a:solidFill>
                <a:latin typeface="Arial"/>
              </a:rPr>
              <a:t>Ngài thật là chân chính,</a:t>
            </a:r>
          </a:p>
          <a:p>
            <a:pPr algn="ctr"/>
            <a:r>
              <a:rPr sz="5500" b="1">
                <a:solidFill>
                  <a:srgbClr val="FFFFFF"/>
                </a:solidFill>
                <a:latin typeface="Arial"/>
              </a:rPr>
              <a:t>hết thảy đều công minh.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18 - LỀ LUẬT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Lạy Thiên Chúa!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có lời ban sự sống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trường sinh. Và chính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Chúa mới có lời ban sự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sống muôn đời.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18 - LỀ LUẬT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4. Lề luật Chúa thật là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cao quý, vàng y sánh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thua xa. Huấn lệnh Ngài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ngọt ngào soi sáng, hơn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tảng mật ong tươi.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18 - LỀ LUẬT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Lạy Thiên Chúa!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có lời ban sự sống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trường sinh. Và chính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Chúa mới có lời ban sự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sống muôn đời.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