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GIỚI RĂN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huấn lệnh luôn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tuyệt mỹ thẳng ngay.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Làm vui say bao tâm hồn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giữ luật Chúa đêm ngày.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GIỚI RĂN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1. Lề luật Chúa toàn thiện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soi hướng, hằng nuôi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dưỡng tâm can. Huấn lệnh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Ngài thật là vững chãi,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cho người dại nên khôn.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GIỚI RĂN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huấn lệnh luôn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tuyệt mỹ thẳng ngay.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Làm vui say bao tâm hồn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giữ luật Chúa đêm ngày.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GIỚI RĂN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2. Mệnh lệnh Chúa hoàn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toàn ngay chính, làm vui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sướng tâm linh. Giới luật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Ngài thật là trong sáng,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chiếu rạng ngời con ngươi.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GIỚI RĂN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huấn lệnh luôn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tuyệt mỹ thẳng ngay.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Làm vui say bao tâm hồn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giữ luật Chúa đêm ngày.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GIỚI RĂN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3. Phận đầy tớ tìm học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tuân giữ, luật sinh ích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tâm tư. Lỗi lầm nào phạm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mà không rõ, khấn cầu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Ngài tha cho.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GIỚI RĂN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huấn lệnh luôn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tuyệt mỹ thẳng ngay.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Làm vui say bao tâm hồn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giữ luật Chúa đêm ngày.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GIỚI RĂN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4. Nguyện cầu Chúa đừng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để con lỗi, làm tôi tính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kiêu căng. Thoát tội nặng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mình sạch trong trắng,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nên vẹn toàn hân hoan.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GIỚI RĂN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huấn lệnh luôn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tuyệt mỹ thẳng ngay.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Làm vui say bao tâm hồn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giữ luật Chúa đêm ngày.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