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Tiếng chúng đã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vang vọng, tiếng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chúng đã vang dội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khắp cõi địa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Trời xanh tường thuật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quang Thiên Chúa. Thinh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kể ra sự nghiệp của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Ngài. Ngày này nhắc nhở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khác, đêm này truyền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tụng cho đêm kia.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Tiếng chúng đã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vang vọng, tiếng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chúng đã vang dội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khắp cõi địa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Này không phải lời, cũng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phải tiếng. Âm thanh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chẳng tai người nào nghe lọt.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Nhưng lại vang vọng đi thật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xa, vang dội cùng khắp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dương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Tiếng chúng đã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vang vọng, tiếng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chúng đã vang dội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khắp cõi địa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