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18 - CHÚA NHẬT 3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Lời Chúa là thần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trí và là sự sống.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18 - CHÚA NHẬT 3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1. Mệnh lệnh Chúa thiện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toàn, bồi dưỡng hồn vía,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Thánh chỉ Ngài vững bền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giúp ta học khôn.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18 - CHÚA NHẬT 3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Lời Chúa là thần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trí và là sự sống.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18 - CHÚA NHẬT 3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2. Lề luật Chúa chân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thực sảng khoái lòng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trí, Huấn lệnh Ngài sáng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ngời chiếu soi thị quan.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18 - CHÚA NHẬT 3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Lời Chúa là thần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trí và là sự sống.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18 - CHÚA NHẬT 3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3. Lòng sợ Chúa thanh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vẹn bền vững ngàn kiếp,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Phán định Ngài xác thực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mãi luôn thẳng ngay.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18 - CHÚA NHẬT 3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Lời Chúa là thần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trí và là sự sống.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18 - CHÚA NHẬT 3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4. Lời miệng lưỡi con nài vọng thấu về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Chúa, Chúa vui lòng chấp nhận, cứu độ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hồn con.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Alleluia, Alleluia. Chúa đã sai tôi đi rao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giảng Tin Mừng cho người nghèo khó,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công bố ơn giải thoát, cho kẻ bị giam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cầm. 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18 - CHÚA NHẬT 3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Lời Chúa là thần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trí và là sự sống.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