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MÙA CHAY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lời, lời ban sự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MÙA CHAY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Mệnh lệnh Chúa thiện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toàn bồi dưỡng tâm can.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chỉ Ngài ngàn năm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kiên vững giúp ta học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MÙA CHAY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lời, lời ban sự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MÙA CHAY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Lề luật Chúa chân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thực sảng khoái tâm can.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Huấn lệnh Ngài rạng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chân lý sáng soi thị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MÙA CHAY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lời, lời ban sự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MÙA CHAY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Lòng sợ Chúa thanh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vẹn bền vững muôn năm.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Quyết định Ngài là điều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chân lý mãi luôn thẳng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MÙA CHAY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lời, lời ban sự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MÙA CHAY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Thật là quý hơn vàng vàng khối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tinh nguyên. Giống như mật mật 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nguyên chất lấy ra từ tàng ong.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ta sống không chỉ nhờ cơm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bánh nhưng còn nhờ mọi Lời do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miệng Thiên Chúa phán ra.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MÙA CHAY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lời, lời ban sự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