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giới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răn của Chúa thật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 trực làm hoan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lạc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1. Luật pháp Chúa toàn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thiện, bồi bổ tâm can.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Chỉ thị Chúa cố định,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kiến thức mở mang.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giới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răn của Chúa thật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 trực làm hoan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lạc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Lòng sợ Chúa khiết tinh, ngàn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phai. Nhận định Chúa chân thực,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công chính thẳng ngay. 3a. Này đầy tớ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trung kiên học tập siêng năng. Lề luật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ân cần tuân giữ, thực thi. 3b.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Nhiều lầm lỗi ai hay, ai tường luôn luôn.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lượng thứ đôi lần vương mắc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giới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răn của Chúa thật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 trực làm hoan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lạc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4. Lòng tự đắc, kiêu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căng xin ngừa cho con.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Để lòng trí tinh tuyền,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không mắc tội thêm.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giới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răn của Chúa thật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 trực làm hoan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lạc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