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có lời ban sự sống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đời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1. Luật pháp Chúa toàn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thiện, bồi bổ tâm can.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Chỉ thị Chúa cố định,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kiến thức mở mang.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có lời ban sự sống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đời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2. Lề luật Chúa phân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minh, trí lòng hân hoan.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Mệnh lệnh Chúa trong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ngời, soi sáng thị quan.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có lời ban sự sống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đời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Lòng sợ Chúa khiết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tinh, ngàn đời không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phai. Nhận định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chân thực, công chính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thẳng ngay.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có lời ban sự sống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đời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4. Thật là hiếm quý hơn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vàng ròng tinh nguyên.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Ngọt lịm gấp bao lần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tinh chất mật 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có lời ban sự sống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đời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