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đời con, này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lòng con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 là sức mạnh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con, lòng con yêu mến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Thân lạy Chúa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núi đá chở che, là chiến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lũy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đời con, này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lòng con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Lạy Chúa là sức hộ phù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là nơi con nương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mình. Con nguyện sẽ ngợi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khen Chúa quyền linh,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cứu thoát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đời con, này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lòng con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3. Vì Chúa hằng tỏ lòng từ bi, Ngài ban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ơn cứu độ. Chúa hằng sống là núi đá đời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con, hồn con chúc tụng Ngài.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Alleluia, Alleluia. Chúa phán: "Nếu ai yêu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mến Thầy thì sẽ giữ lời Thầy luôn, và Cha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Thầy sẽ yêu mến người ấy và Chúng Ta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đến ở trong người ấy".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17 – CHÚA NHẬT 30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là sức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mạnh đời con, này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lòng con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mến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