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dũng lực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con.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của con,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Vì Chúa là dũng lực của con, vì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là sức mạnh của con. Xin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nguyện từ đây yêu Ngài thành tâm.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Ngài là thành luỹ che chở đời con,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Ngài là núi đá bền vững muôn đời,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Đấng luôn hỗ trợ, nâng đỡ,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dũng lực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con.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của con,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Ngài chính là Đấng tạo tác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sơn động nương mình ẩn thân.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quyền của Chúa luôn phù trợ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lòng thành tâm kêu cầu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được Ngài cứu vớt khỏi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quân thù. Thiên Chúa hằng bảo vệ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khỏi chước hiểm nguy.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dũng lực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con.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của con,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chúc tụng Đá Tảng của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tán tụng Đấng giải thoát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bao từ ái, Đấng luôn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 Nhờ quyền lực Cha Vương Tử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thắng, nhờ Ngài tiếp sức,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khải hoàn. Chúa chính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Đấng hằng thương xót 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dũng lực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con.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của con,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