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khi vừa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thức giấc, con no thoả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nhìn chân dung Ngài,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thoả tình chiêm ngắm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Nhan.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ơi! Xin nghe điều chính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nghĩa của con, xin để ý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con kêu cứu. Xin lắng tai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nghe những lời con khấn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từ cặp môi rất chân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khi vừa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thức giấc, con no thoả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nhìn chân dung Ngài,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thoả tình chiêm ngắm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Nhan.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Quyết tâm đi theo đường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lối Chúa dạy khuyên, chân đều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bước vững mạnh, không xiêu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té. Xin Chúa khoan nhân đáp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con khấn nài, thương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nghe tiếng con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khi vừa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thức giấc, con no thoả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nhìn chân dung Ngài,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thoả tình chiêm ngắm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Nhan.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Chúa ơi! Xin che chở dưới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bóng Ngài luôn. Riêng phần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chính nhờ luôn công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chính, sẽ thấy Thiên Nhan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Ngài khi thức dậy, thoả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chiêm ngắm Nhan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khi vừa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thức giấc, con no thoả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nhìn chân dung Ngài,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thoả tình chiêm ngắm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Nhan.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