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chính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gia nghiệp, là hạnh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phúc của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Xin bảo toàn con, này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lạy Chúa, con tìm nương tựa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Ngài. Xin thưa cùng Chúa: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 Chúa-tể con, là gia nghiệp,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phần chén của con. Và chính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nắm giữ vận mạng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chính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gia nghiệp, là hạnh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phúc của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2. Chúc tụng Thiên Chúa là Cha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từ ái, ban lời khuyên dịu dàng.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Con luôn ngày đêm đặt Ngài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trước mặt con, lòng nhủ thầm: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này Chúa cạnh bên, còn ưu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phiền, nao núng sợ điều chi.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chính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gia nghiệp, là hạnh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phúc của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3. Lối đường trường sinh, Ngài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sẽ dìu bước con về bến yêu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thương. Tâm tư hỉ hoan được ở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trước Nhan Thánh. Gần bên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Ngài, hạnh phúc nào hơn, ở bên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Ngài, vui sướng ngập lòng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15 - D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chính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gia nghiệp, là hạnh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phúc của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