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giữ gìn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lạy Chúa, con tìm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Đây sản nghiệp con là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Chúa, sinh mạng con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trong tay Chúa. Đặt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ở trước mặt luôn, gần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Ngài là hết chuyển lay.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giữ gìn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lạy Chúa, con tìm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Nay trí lòng con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rỡ, nên nằm nghỉ ngơi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giấc, Vì Ngài đâu nỡ để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huỷ diệt ở chốn mồ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giữ gìn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lạy Chúa, con tìm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Theo lối trường sinh, Ngài sẽ thương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tình dạy con đưa bước, Tràn niềm vui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trước Thần Nhan, Gần Ngài hạnh phúc nào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hơn.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Alleluia, Alleluia. Các con hãy tỉnh thức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và cầu nguyện luôn hầu có thể đứng vững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trước mặt Con Người.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giữ gìn con,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lạy Chúa, con tìm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