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CHÚA NHẬT 33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giữ gìn con vì nơi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con tìm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nương nhờ.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CHÚA NHẬT 33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1. Gia nghiệp của con là Chúa,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sinh mạng của con ở trong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tay Ngài. Con luôn đặt Ngài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trước mặt vì được gần Chúa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không nao núng bao giờ.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CHÚA NHẬT 33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giữ gìn con vì nơi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con tìm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nương nhờ.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CHÚA NHẬT 33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2. Trí lòng của con mừng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rỡ, thân này nghỉ ngơi mãi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luôn an toàn. Chúa đâu nỡ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để hủy diệt cuộc đời của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con ở sâu chốn nấm mồ.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CHÚA NHẬT 33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giữ gìn con vì nơi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con tìm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nương nhờ.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CHÚA NHẬT 33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3. Lối đường trường sinh này con bước, xin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chỉ dạy con bước theo lối Ngài. An vui tràn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đầy ở trước Ngài, gần Ngài hạnh phúc nào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đâu sánh cho bằng.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Alleluia, Alleluia. Chúa phán: “Ngươi hãy giữ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lòng trung thành cho đến chết, thì Ta sẽ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ban cho ngươi triều thiên sự sống”.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15 - CHÚA NHẬT 33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giữ gìn con vì nơi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con tìm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nương nhờ.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