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sẽ chỉ cho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được thấy đường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lối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Xin bảo toàn con, này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lạy Chúa, con tìm nương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 Xin thưa cùng Chúa: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Chúa-tể con, là gia nghiệp,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phần chén của con. Và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nắm giữ vận mạng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sẽ chỉ cho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được thấy đường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lối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2. Chúc tụng Thiên Chúa là Cha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từ ái, ban lời khuyên dịu dàng.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Con luôn ngày đêm đặt Ngài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trước mặt con, lòng nhủ thầm: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này Chúa cạnh bên, còn ưu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phiền, nao núng sợ điều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sẽ chỉ cho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được thấy đường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lối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Nên lòng mừng vui, hồn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thảnh thơi, thân nghỉ giấc 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vui. Vì này lạy Chúa,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nỡ để con bị huỷ diệt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chốn mồ sâu, rồi héo tàn, 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nát cùng thời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sẽ chỉ cho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được thấy đường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lối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4. Lối đường trường sinh, Ngài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sẽ dìu bước con về bến yêu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thương. Tâm tư hỉ hoan được ở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trước Nhan Thánh. Gần bên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Ngài, hạnh phúc nào hơn, ở bên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Ngài, vui sướng ngập lòng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sẽ chỉ cho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được thấy đường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lối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