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147 - CHÚA NHẬT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Ngôi Lời đã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và ở giữa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ta. hoặc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147 - CHÚA NHẬT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147 - CHÚA NHẬT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1. Hãy ca mừng Thượng Đế, này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Gia-liêm hỡi, Ca ngợi Chúa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ngươi thờ, nào hỡi Si-on. Đấng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làm cho thêm vững then cửa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nhà ngươi, bao con cái trong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thành Ngài giáng phúc thi 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147 - CHÚA NHẬT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Ngôi Lời đã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và ở giữa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ta. hoặc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147 - CHÚA NHẬT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Chúa ban lệnh truyền xuống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mọi nơi dương thế. Đây lời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tỏ bày chạy tức tốc đi.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Lãnh địa ngươi nay Chúa thiết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lập bình an, nuôi ngươi mãi no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đầy bằng lúa miến thơm ngon.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147 - CHÚA NHẬT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Ngôi Lời đã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và ở giữa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ta. hoặc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147 - CHÚA NHẬT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Chúa tỏ bày lời Chúa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nhà Gia-cóp, ban luật pháp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chỉ thị cùng Israel. Chúa nào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xử như thế với một dân khác,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cho chúng hay được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luật pháp Chúa khi nao.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147 - CHÚA NHẬT GIÁNG SINH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Ngôi Lời đã làm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người và ở giữa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chúng ta. hoặc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