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HÃY NGỢI KHEN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Linh hồn tôi ơi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lời ca ngợi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Thánh danh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nào ca tụng hỡi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trí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HÃY NGỢI KHEN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Ngài là Đấng xử án công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minh cho những người đang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bị áp bức. Ban lương thực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cho người đói ăn và giải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phóng cho người tù tội.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HÃY NGỢI KHEN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Linh hồn tôi ơi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lời ca ngợi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Thánh danh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nào ca tụng hỡi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trí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HÃY NGỢI KHEN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Ngài là Đấng mở mắt ai đui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những người đang bị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khom cúi. Luôn yêu chuộng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bậc chính nhân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giúp cho người kiều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HÃY NGỢI KHEN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Linh hồn tôi ơi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lời ca ngợi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Thánh danh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nào ca tụng hỡi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trí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HÃY NGỢI KHEN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Ngài trợ giúp người góa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đơn côi, phá mưu đồ những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bọn gian dối. Muôn muôn đời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vương quyền tối cao nào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Si-on Chúa ngươi hiển trị.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HÃY NGỢI KHEN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Linh hồn tôi ơi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lời ca ngợi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Thánh danh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nào ca tụng hỡi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trí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