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những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ai có tinh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nghèo khó. Vì Nước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Trời là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1. Chúa cứu người tù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tội, ban cho kẻ đói ăn.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Thấy người bị áp bức,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trả quyền lợi cho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những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ai có tinh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nghèo khó. Vì Nước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Trời là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Mở mắt người mù lòa,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thương bậc nghĩa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nhân. Khách ngoại kiều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che chở, người khòm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đứng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những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ai có tinh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nghèo khó. Vì Nước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Trời là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Chúa giúp người quả phụ. Không ưa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bọn ác nhân. Tới đời đời muôn kiếp, Ngài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là Thượng Đế ta. Câu xướng và Alleluia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(Lc 19,38): Al-le-lu-ia, Al-le-lu-ia,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Al-le-lu-ia… Chúc tụng Đấng nhân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danh Chúa mà đến. Bình an trên trời,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và vinh quang 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Phúc cho những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ai có tinh thần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nghèo khó. Vì Nước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Trời là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