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145 - CHÚA NHẬT 4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 xin đến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cứu độ chúng con xin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đến cứu độ chúng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145 - CHÚA NHẬT 4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1. Chúa là Đấng trả lại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quyền lợi cho người oan ức,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và ban cho những người đói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khát được no nê. Ngài cứu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gỡ những ai trong tù tội.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145 - CHÚA NHẬT 4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 xin đến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cứu độ chúng con xin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đến cứu độ chúng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145 - CHÚA NHẬT 4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Chúa mở mắt những người mù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loà, cứu người khốn khó. Ngài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yêu thương những người hiền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đức lòng khiêm nhu. Ngài che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chở những ai khách dặm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trường.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145 - CHÚA NHẬT 4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 xin đến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cứu độ chúng con xin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đến cứu độ chúng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145 - CHÚA NHẬT 4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3. Chúa nâng đỡ những người lạc loài trên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đường dương thế. Ngài xua tan nẻo đường u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tối của ác nhân. Ngài làm vua đến muôn muôn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ngàn đời.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Tung hô Tin Mừng: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Alleluia, Alleluia. Chúc tụng Đấng nhân danh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Chúa mà đến, bình an trên trời và vinh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quang trên các tầng trời. Alleluia, Alleluia.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145 - CHÚA NHẬT 4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 xin đến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cứu độ chúng con xin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đến cứu độ chúng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